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59" r:id="rId5"/>
    <p:sldId id="265" r:id="rId6"/>
    <p:sldId id="258" r:id="rId7"/>
    <p:sldId id="264" r:id="rId8"/>
    <p:sldId id="261" r:id="rId9"/>
    <p:sldId id="262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Vagner (s195887)" initials="LV(" lastIdx="1" clrIdx="0">
    <p:extLst>
      <p:ext uri="{19B8F6BF-5375-455C-9EA6-DF929625EA0E}">
        <p15:presenceInfo xmlns:p15="http://schemas.microsoft.com/office/powerpoint/2012/main" userId="S-1-5-21-2013134809-3841684817-8796419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12" autoAdjust="0"/>
  </p:normalViewPr>
  <p:slideViewPr>
    <p:cSldViewPr snapToGrid="0">
      <p:cViewPr varScale="1">
        <p:scale>
          <a:sx n="66" d="100"/>
          <a:sy n="66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230E-E15C-4D5B-8F82-1BF6486F8EC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BEEB-0A5F-467A-93DD-2CAB1A37F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brief we received,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produce a single player game in a total of 12 weeks. We needed to choose a genre and change one basic core mechanic while keeping the gameplay as intuitive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RogueLike</a:t>
            </a:r>
            <a:r>
              <a:rPr lang="en-GB" dirty="0"/>
              <a:t> game is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 by a dungeon crawl through procedurally generated levels, turned-based gameplay, tile-based graphics and permanent death of the player character.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took off the permanent death mechanic and decided instead that the player can never die. If your player loses against an enemy, you then take control of that enemy.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0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stick with the </a:t>
            </a:r>
            <a:r>
              <a:rPr lang="en-GB" dirty="0" err="1"/>
              <a:t>RogueLike</a:t>
            </a:r>
            <a:r>
              <a:rPr lang="en-GB" dirty="0"/>
              <a:t> genre we have procedurally generated dungeon that creates infinite rooms for the player </a:t>
            </a:r>
          </a:p>
          <a:p>
            <a:r>
              <a:rPr lang="en-GB" dirty="0"/>
              <a:t>and we implemented a point and click movement to keep a gameplay as easy as possible.</a:t>
            </a:r>
          </a:p>
          <a:p>
            <a:endParaRPr lang="en-GB" dirty="0"/>
          </a:p>
          <a:p>
            <a:r>
              <a:rPr lang="en-GB" dirty="0"/>
              <a:t>The rooms of our dungeon are divided between six different biomes that are all separated with a special door that can only be destroyed by a capacity of a specific enemy. </a:t>
            </a:r>
          </a:p>
          <a:p>
            <a:r>
              <a:rPr lang="en-GB" dirty="0"/>
              <a:t>That is our matching </a:t>
            </a:r>
            <a:r>
              <a:rPr lang="en-GB" dirty="0" err="1"/>
              <a:t>mecanic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6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3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6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4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2C1-82A6-4BBA-94F6-919AB97E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327"/>
            <a:ext cx="9144000" cy="1413447"/>
          </a:xfrm>
        </p:spPr>
        <p:txBody>
          <a:bodyPr>
            <a:normAutofit/>
          </a:bodyPr>
          <a:lstStyle/>
          <a:p>
            <a:r>
              <a:rPr lang="en-US" sz="8000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5B520-A048-4024-859B-F34B0EEA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6624"/>
            <a:ext cx="9144000" cy="1092510"/>
          </a:xfrm>
        </p:spPr>
        <p:txBody>
          <a:bodyPr/>
          <a:lstStyle/>
          <a:p>
            <a:r>
              <a:rPr lang="en-GB" dirty="0"/>
              <a:t>Level 4/5 Group 8: Petrut </a:t>
            </a:r>
            <a:r>
              <a:rPr lang="en-GB" dirty="0" err="1"/>
              <a:t>Vasile</a:t>
            </a:r>
            <a:r>
              <a:rPr lang="en-GB" dirty="0"/>
              <a:t>, Sorin Cristea, Louis Vagner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67F-025F-4DDD-92EE-6BBAFAB9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02B9-CD23-4B8A-A800-C4F2E6972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5452"/>
            <a:ext cx="10515600" cy="3666574"/>
          </a:xfrm>
        </p:spPr>
        <p:txBody>
          <a:bodyPr>
            <a:normAutofit/>
          </a:bodyPr>
          <a:lstStyle/>
          <a:p>
            <a:r>
              <a:rPr lang="en-US" dirty="0"/>
              <a:t>Implementing narrative items</a:t>
            </a:r>
          </a:p>
          <a:p>
            <a:endParaRPr lang="en-US" dirty="0"/>
          </a:p>
          <a:p>
            <a:r>
              <a:rPr lang="en-US" dirty="0"/>
              <a:t>Creating a tutorial level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Balancing</a:t>
            </a:r>
          </a:p>
          <a:p>
            <a:endParaRPr lang="en-US" dirty="0"/>
          </a:p>
          <a:p>
            <a:r>
              <a:rPr lang="en-US" dirty="0"/>
              <a:t>Polishing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9DD8C-AB04-4223-A7B6-5A5D366D934A}"/>
              </a:ext>
            </a:extLst>
          </p:cNvPr>
          <p:cNvSpPr txBox="1"/>
          <p:nvPr/>
        </p:nvSpPr>
        <p:spPr>
          <a:xfrm>
            <a:off x="10426148" y="765313"/>
            <a:ext cx="715617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70158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D7CD-C0E2-4897-8627-3C430C8B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FEF5-AB35-4BF3-B978-48B5038A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032655" cy="3416300"/>
          </a:xfrm>
        </p:spPr>
        <p:txBody>
          <a:bodyPr>
            <a:normAutofit/>
          </a:bodyPr>
          <a:lstStyle/>
          <a:p>
            <a:r>
              <a:rPr lang="en-GB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5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C549-24D4-4199-A9AB-5880912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075C-3587-422E-8A70-4720EE77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243"/>
            <a:ext cx="10515600" cy="437292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Choose a game genre</a:t>
            </a:r>
          </a:p>
          <a:p>
            <a:endParaRPr lang="en-US" sz="4000" dirty="0"/>
          </a:p>
          <a:p>
            <a:r>
              <a:rPr lang="en-US" sz="4000" dirty="0"/>
              <a:t>Change of a core mechanic</a:t>
            </a:r>
          </a:p>
          <a:p>
            <a:endParaRPr lang="en-US" sz="4000" dirty="0"/>
          </a:p>
          <a:p>
            <a:r>
              <a:rPr lang="en-US" sz="4000" dirty="0"/>
              <a:t>Single player Game</a:t>
            </a:r>
          </a:p>
          <a:p>
            <a:endParaRPr lang="en-US" sz="4000" dirty="0"/>
          </a:p>
          <a:p>
            <a:r>
              <a:rPr lang="en-US" sz="4000" dirty="0"/>
              <a:t>Intuitive gameplay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90041-05BA-4210-9E00-FC5C95F22C1B}"/>
              </a:ext>
            </a:extLst>
          </p:cNvPr>
          <p:cNvSpPr txBox="1"/>
          <p:nvPr/>
        </p:nvSpPr>
        <p:spPr>
          <a:xfrm>
            <a:off x="10426149" y="604336"/>
            <a:ext cx="61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236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435C-981F-4275-9DDD-A68B5D43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to 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F25D-CC6F-4180-BE24-228FF71E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RogueLike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No Perma-death</a:t>
            </a:r>
          </a:p>
          <a:p>
            <a:endParaRPr lang="en-US" sz="3600" dirty="0"/>
          </a:p>
          <a:p>
            <a:r>
              <a:rPr lang="en-US" sz="3600" dirty="0"/>
              <a:t>Solution : body switch with the killer</a:t>
            </a:r>
          </a:p>
          <a:p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28794-76DF-4818-BBF3-4153916DD254}"/>
              </a:ext>
            </a:extLst>
          </p:cNvPr>
          <p:cNvSpPr txBox="1"/>
          <p:nvPr/>
        </p:nvSpPr>
        <p:spPr>
          <a:xfrm>
            <a:off x="10436087" y="745435"/>
            <a:ext cx="6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39449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81F6-460D-4FA2-9D75-19D34FE4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6A39-EE74-4265-BC8D-480A2BAA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Procedurally generated dungeon</a:t>
            </a:r>
          </a:p>
          <a:p>
            <a:endParaRPr lang="en-US" sz="3600" dirty="0"/>
          </a:p>
          <a:p>
            <a:r>
              <a:rPr lang="en-US" sz="3600" dirty="0"/>
              <a:t>Point and click movement &amp; combat</a:t>
            </a:r>
          </a:p>
          <a:p>
            <a:endParaRPr lang="en-US" sz="3600" dirty="0"/>
          </a:p>
          <a:p>
            <a:r>
              <a:rPr lang="en-US" sz="3600" dirty="0"/>
              <a:t>Matching mechanic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5618-C1FE-4E65-B201-507ACD6D975E}"/>
              </a:ext>
            </a:extLst>
          </p:cNvPr>
          <p:cNvSpPr txBox="1"/>
          <p:nvPr/>
        </p:nvSpPr>
        <p:spPr>
          <a:xfrm>
            <a:off x="10376452" y="785191"/>
            <a:ext cx="73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5304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906-1491-41CC-87E5-6207A00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EA00-8D1A-40C4-8058-2C120777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Exploration</a:t>
            </a:r>
          </a:p>
          <a:p>
            <a:endParaRPr lang="en-GB" sz="3200" dirty="0"/>
          </a:p>
          <a:p>
            <a:r>
              <a:rPr lang="en-GB" sz="3200" dirty="0"/>
              <a:t>Combat</a:t>
            </a:r>
          </a:p>
          <a:p>
            <a:endParaRPr lang="en-GB" sz="3200" dirty="0"/>
          </a:p>
          <a:p>
            <a:r>
              <a:rPr lang="en-GB" sz="3200" dirty="0"/>
              <a:t>Looting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082C-65A0-4ECA-B450-63C240C0D930}"/>
              </a:ext>
            </a:extLst>
          </p:cNvPr>
          <p:cNvSpPr txBox="1"/>
          <p:nvPr/>
        </p:nvSpPr>
        <p:spPr>
          <a:xfrm>
            <a:off x="10406270" y="815009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50713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854-0164-48AC-BE48-89355303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9CF-0B1D-49E7-9FF6-777071C0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/>
              <a:t>Easy fun</a:t>
            </a:r>
          </a:p>
          <a:p>
            <a:endParaRPr lang="en-US" sz="4400" dirty="0"/>
          </a:p>
          <a:p>
            <a:r>
              <a:rPr lang="en-US" sz="4400" dirty="0"/>
              <a:t>Sense of accomplishment</a:t>
            </a:r>
          </a:p>
          <a:p>
            <a:endParaRPr lang="en-US" sz="4400" dirty="0"/>
          </a:p>
          <a:p>
            <a:r>
              <a:rPr lang="en-US" sz="4400" dirty="0"/>
              <a:t>Wonder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410D3-7007-4FFF-948E-02F73D1F15A9}"/>
              </a:ext>
            </a:extLst>
          </p:cNvPr>
          <p:cNvSpPr txBox="1"/>
          <p:nvPr/>
        </p:nvSpPr>
        <p:spPr>
          <a:xfrm>
            <a:off x="10416209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405153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F55C-182C-4595-8FA6-ADA7A1C0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52"/>
            <a:ext cx="10515600" cy="1325563"/>
          </a:xfrm>
        </p:spPr>
        <p:txBody>
          <a:bodyPr/>
          <a:lstStyle/>
          <a:p>
            <a:r>
              <a:rPr lang="en-GB" dirty="0" err="1"/>
              <a:t>Moodboards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73EF3-9BC0-464F-BE5F-9A879674D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663"/>
            <a:ext cx="9079279" cy="530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3ACFF-CFE4-4B11-A09A-33D8EE22DB9E}"/>
              </a:ext>
            </a:extLst>
          </p:cNvPr>
          <p:cNvSpPr txBox="1"/>
          <p:nvPr/>
        </p:nvSpPr>
        <p:spPr>
          <a:xfrm>
            <a:off x="10416209" y="765313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BD878-7DE6-4F2C-B8AD-2BA972A2B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6" y="4527065"/>
            <a:ext cx="2530537" cy="156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E66F2-9C1A-4D6E-852E-F64FBDA75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7" y="2431388"/>
            <a:ext cx="2877316" cy="14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D82-3EFA-4BDF-984E-FB43A46E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C9183-FCE2-4223-BB54-5EDACBE8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1765007"/>
            <a:ext cx="2495079" cy="1763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931BE-6ACF-4B37-B2DB-D99697B7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03" y="3693919"/>
            <a:ext cx="1356884" cy="191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9274B-08A7-421F-8E81-E442F0B67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4036180"/>
            <a:ext cx="1694265" cy="2396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A3150-88E0-4B65-8291-8C5840844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6962"/>
            <a:ext cx="3072897" cy="307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6A203-9105-4406-9013-90F6EBB4E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1" y="3104161"/>
            <a:ext cx="2158497" cy="215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A5D5D-9EB6-442B-B10B-43B37189C75B}"/>
              </a:ext>
            </a:extLst>
          </p:cNvPr>
          <p:cNvSpPr txBox="1"/>
          <p:nvPr/>
        </p:nvSpPr>
        <p:spPr>
          <a:xfrm>
            <a:off x="10437859" y="815009"/>
            <a:ext cx="72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636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585-2D91-4265-AB04-F56C4199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B689-9E0A-4ADA-969E-92280C02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26B93-4B7D-4518-A1B9-410AF2F603FB}"/>
              </a:ext>
            </a:extLst>
          </p:cNvPr>
          <p:cNvSpPr txBox="1"/>
          <p:nvPr/>
        </p:nvSpPr>
        <p:spPr>
          <a:xfrm>
            <a:off x="10426148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96347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222</TotalTime>
  <Words>273</Words>
  <Application>Microsoft Office PowerPoint</Application>
  <PresentationFormat>Widescreen</PresentationFormat>
  <Paragraphs>69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Group 8</vt:lpstr>
      <vt:lpstr>Brief</vt:lpstr>
      <vt:lpstr>Solution to the Brief</vt:lpstr>
      <vt:lpstr>Mechanics</vt:lpstr>
      <vt:lpstr>Dynamics</vt:lpstr>
      <vt:lpstr>Aesthetics</vt:lpstr>
      <vt:lpstr>Moodboards</vt:lpstr>
      <vt:lpstr>Art</vt:lpstr>
      <vt:lpstr>Walkthrough</vt:lpstr>
      <vt:lpstr>The following weeks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dc:creator>Petrut</dc:creator>
  <cp:lastModifiedBy>Louis Vagner (s195887)</cp:lastModifiedBy>
  <cp:revision>57</cp:revision>
  <dcterms:created xsi:type="dcterms:W3CDTF">2019-03-01T11:13:24Z</dcterms:created>
  <dcterms:modified xsi:type="dcterms:W3CDTF">2019-03-05T12:35:23Z</dcterms:modified>
</cp:coreProperties>
</file>